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  <p:embeddedFont>
      <p:font typeface="Montserrat" panose="00000500000000000000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gAUmrBhKdLrtEZcsyCw6ob0Wcn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5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9350" y="1233488"/>
            <a:ext cx="44370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c8a2b6665_1_0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00" cy="38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" name="Google Shape;64;g36c8a2b666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>
  <p:cSld name="Titre et conten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628650" y="1287599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628650" y="2425292"/>
            <a:ext cx="7886700" cy="3596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800"/>
              <a:buChar char="•"/>
              <a:defRPr>
                <a:solidFill>
                  <a:srgbClr val="2D2D2D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400"/>
              <a:buChar char="•"/>
              <a:defRPr>
                <a:solidFill>
                  <a:srgbClr val="2D2D2D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000"/>
              <a:buChar char="•"/>
              <a:defRPr>
                <a:solidFill>
                  <a:srgbClr val="2D2D2D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>
  <p:cSld name="Diapositive de titr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685800" y="1980947"/>
            <a:ext cx="7772400" cy="1793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5000"/>
              <a:buFont typeface="Montserrat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143000" y="3860171"/>
            <a:ext cx="6858000" cy="124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500"/>
              <a:buNone/>
              <a:defRPr sz="2500" cap="none">
                <a:solidFill>
                  <a:srgbClr val="2D2D2D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>
  <p:cSld name="Titre de sec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623888" y="2227193"/>
            <a:ext cx="7886700" cy="1948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6000"/>
              <a:buFont typeface="Montserrat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623888" y="4265531"/>
            <a:ext cx="7886700" cy="64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>
  <p:cSld name="Deux contenu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628650" y="1339847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628650" y="2477540"/>
            <a:ext cx="3886200" cy="3596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800"/>
              <a:buChar char="•"/>
              <a:defRPr>
                <a:solidFill>
                  <a:srgbClr val="2D2D2D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400"/>
              <a:buChar char="•"/>
              <a:defRPr>
                <a:solidFill>
                  <a:srgbClr val="2D2D2D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000"/>
              <a:buChar char="•"/>
              <a:defRPr>
                <a:solidFill>
                  <a:srgbClr val="2D2D2D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2"/>
          </p:nvPr>
        </p:nvSpPr>
        <p:spPr>
          <a:xfrm>
            <a:off x="4629150" y="2477540"/>
            <a:ext cx="3886200" cy="3596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800"/>
              <a:buChar char="•"/>
              <a:defRPr>
                <a:solidFill>
                  <a:srgbClr val="2D2D2D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400"/>
              <a:buChar char="•"/>
              <a:defRPr>
                <a:solidFill>
                  <a:srgbClr val="2D2D2D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000"/>
              <a:buChar char="•"/>
              <a:defRPr>
                <a:solidFill>
                  <a:srgbClr val="2D2D2D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>
  <p:cSld name="Compara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629841" y="1261475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629842" y="2360437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cap="none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629842" y="3289802"/>
            <a:ext cx="3868340" cy="276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3"/>
          </p:nvPr>
        </p:nvSpPr>
        <p:spPr>
          <a:xfrm>
            <a:off x="4629150" y="2360437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cap="none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4"/>
          </p:nvPr>
        </p:nvSpPr>
        <p:spPr>
          <a:xfrm>
            <a:off x="4629150" y="3289802"/>
            <a:ext cx="3887391" cy="276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>
  <p:cSld name="Titre seu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628650" y="2946580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4000"/>
              <a:buFont typeface="Montserrat"/>
              <a:buNone/>
              <a:defRPr cap="none">
                <a:solidFill>
                  <a:srgbClr val="D0363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>
  <p:cSld name="Contenu avec légend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3887391" y="1235623"/>
            <a:ext cx="4629150" cy="4763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629841" y="1264163"/>
            <a:ext cx="2949178" cy="803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2400"/>
              <a:buFont typeface="Montserrat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2"/>
          </p:nvPr>
        </p:nvSpPr>
        <p:spPr>
          <a:xfrm>
            <a:off x="629841" y="218803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>
  <p:cSld name="Image avec légend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629841" y="1264163"/>
            <a:ext cx="2949178" cy="803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2400"/>
              <a:buFont typeface="Montserrat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>
            <a:spLocks noGrp="1"/>
          </p:cNvSpPr>
          <p:nvPr>
            <p:ph type="pic" idx="2"/>
          </p:nvPr>
        </p:nvSpPr>
        <p:spPr>
          <a:xfrm>
            <a:off x="3887391" y="1264163"/>
            <a:ext cx="4629150" cy="4727518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629841" y="218803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628650" y="1313723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4000"/>
              <a:buFont typeface="Montserrat"/>
              <a:buNone/>
              <a:defRPr sz="4000" b="0" i="0" u="none" strike="noStrike" cap="none">
                <a:solidFill>
                  <a:srgbClr val="D0363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628650" y="2451416"/>
            <a:ext cx="7886700" cy="3596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6c8a2b6665_1_0"/>
          <p:cNvSpPr/>
          <p:nvPr/>
        </p:nvSpPr>
        <p:spPr>
          <a:xfrm>
            <a:off x="302003" y="1712017"/>
            <a:ext cx="7088700" cy="4722900"/>
          </a:xfrm>
          <a:prstGeom prst="rtTriangle">
            <a:avLst/>
          </a:prstGeom>
          <a:solidFill>
            <a:srgbClr val="F5F4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8" name="Google Shape;68;g36c8a2b6665_1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79370" y="5146646"/>
            <a:ext cx="1261774" cy="1261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g36c8a2b6665_1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0494" y="5084392"/>
            <a:ext cx="1350627" cy="1350627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g36c8a2b6665_1_0"/>
          <p:cNvSpPr txBox="1"/>
          <p:nvPr/>
        </p:nvSpPr>
        <p:spPr>
          <a:xfrm>
            <a:off x="6258757" y="6518517"/>
            <a:ext cx="2698800" cy="2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CRITÈRE 1.5, 2.4 et 7.4 DU LABEL DE L’ETAT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g36c8a2b6665_1_0"/>
          <p:cNvSpPr txBox="1"/>
          <p:nvPr/>
        </p:nvSpPr>
        <p:spPr>
          <a:xfrm>
            <a:off x="1828801" y="616067"/>
            <a:ext cx="6610500" cy="43713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Nous pouvons vous remettre, sur simple demande, les éléments suivants 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-"/>
            </a:pPr>
            <a:r>
              <a:rPr lang="fr-FR" sz="16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Une copie du règlement intérieur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-"/>
            </a:pPr>
            <a:r>
              <a:rPr lang="fr-FR" sz="16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 bilan annuel de nos résultats &amp; taux de réussite par formation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-"/>
            </a:pPr>
            <a:r>
              <a:rPr lang="fr-FR" sz="16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 nombre moyen d'heures de formation correspondant aux taux de réussite en première et en deuxième présentation.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-"/>
            </a:pPr>
            <a:r>
              <a:rPr lang="fr-FR" sz="16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Une synthèse des résultats des questionnaires de satisfaction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-"/>
            </a:pPr>
            <a:r>
              <a:rPr lang="fr-FR" sz="16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Liste des prestations adaptées au public en situation de handicap que nous proposons ainsi que leurs modalités d’accueil, ou à défaut, liste d’auto-écoles spécialisées qui seront en mesure de vous accueillir.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fr-FR" sz="16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Toute réclamation, fera l’objet d’une notification écrite à CER envoyée avec accusé de réception. Une réponse est apportée dans un délai de 7 jours ouvrés.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128</Words>
  <Application>Microsoft Office PowerPoint</Application>
  <PresentationFormat>Affichage à l'écran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</vt:lpstr>
      <vt:lpstr>Arial</vt:lpstr>
      <vt:lpstr>Montserrat</vt:lpstr>
      <vt:lpstr>Century Gothic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Elisabeth</dc:creator>
  <cp:lastModifiedBy>Utilisateur</cp:lastModifiedBy>
  <cp:revision>3</cp:revision>
  <dcterms:created xsi:type="dcterms:W3CDTF">2016-11-16T10:38:42Z</dcterms:created>
  <dcterms:modified xsi:type="dcterms:W3CDTF">2026-04-08T15:55:04Z</dcterms:modified>
</cp:coreProperties>
</file>